
<file path=[Content_Types].xml><?xml version="1.0" encoding="utf-8"?>
<Types xmlns="http://schemas.openxmlformats.org/package/2006/content-types">
  <Default Extension="bmp" ContentType="image/bmp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Nanum Gothic Bold" panose="020B0600000101010101" charset="-127"/>
      <p:regular r:id="rId22"/>
    </p:embeddedFont>
    <p:embeddedFont>
      <p:font typeface="Source Han Sans KR" panose="020B0600000101010101" charset="-127"/>
      <p:regular r:id="rId23"/>
    </p:embeddedFont>
    <p:embeddedFont>
      <p:font typeface="Source Han Sans KR Bold" panose="020B0600000101010101" charset="-127"/>
      <p:regular r:id="rId24"/>
    </p:embeddedFont>
    <p:embeddedFont>
      <p:font typeface="Raleway Bold" panose="020B0600000101010101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138" y="3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b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bm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b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bm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m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9250" y="4503386"/>
            <a:ext cx="4889500" cy="1226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6"/>
              </a:lnSpc>
              <a:spcBef>
                <a:spcPct val="0"/>
              </a:spcBef>
            </a:pPr>
            <a:r>
              <a:rPr lang="en-US" sz="7197" b="1">
                <a:solidFill>
                  <a:srgbClr val="0CC0D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“어디갈래?”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543191" y="3670393"/>
            <a:ext cx="520161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공학정보처리 프로젝트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463794"/>
            <a:ext cx="136237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2024.12.19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918575"/>
            <a:ext cx="3265736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김관구, 김예준, 모서진, 소진호</a:t>
            </a:r>
          </a:p>
        </p:txBody>
      </p:sp>
      <p:sp>
        <p:nvSpPr>
          <p:cNvPr id="6" name="AutoShape 6"/>
          <p:cNvSpPr/>
          <p:nvPr/>
        </p:nvSpPr>
        <p:spPr>
          <a:xfrm>
            <a:off x="4769184" y="9107488"/>
            <a:ext cx="13518816" cy="9525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어디가서 뭐먹을래?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644139" y="4041917"/>
            <a:ext cx="7646339" cy="4501782"/>
          </a:xfrm>
          <a:custGeom>
            <a:avLst/>
            <a:gdLst/>
            <a:ahLst/>
            <a:cxnLst/>
            <a:rect l="l" t="t" r="r" b="b"/>
            <a:pathLst>
              <a:path w="7646339" h="4501782">
                <a:moveTo>
                  <a:pt x="0" y="0"/>
                </a:moveTo>
                <a:lnTo>
                  <a:pt x="7646339" y="0"/>
                </a:lnTo>
                <a:lnTo>
                  <a:pt x="7646339" y="4501782"/>
                </a:lnTo>
                <a:lnTo>
                  <a:pt x="0" y="45017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951719" y="4041917"/>
            <a:ext cx="8936540" cy="4501782"/>
          </a:xfrm>
          <a:custGeom>
            <a:avLst/>
            <a:gdLst/>
            <a:ahLst/>
            <a:cxnLst/>
            <a:rect l="l" t="t" r="r" b="b"/>
            <a:pathLst>
              <a:path w="8936540" h="4501782">
                <a:moveTo>
                  <a:pt x="0" y="0"/>
                </a:moveTo>
                <a:lnTo>
                  <a:pt x="8936541" y="0"/>
                </a:lnTo>
                <a:lnTo>
                  <a:pt x="8936541" y="4501782"/>
                </a:lnTo>
                <a:lnTo>
                  <a:pt x="0" y="4501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608953"/>
            <a:ext cx="4950515" cy="85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결정된 모임 장소에서의 맛집 추천</a:t>
            </a:r>
          </a:p>
          <a:p>
            <a:pPr algn="l">
              <a:lnSpc>
                <a:spcPts val="3476"/>
              </a:lnSpc>
              <a:spcBef>
                <a:spcPct val="0"/>
              </a:spcBef>
            </a:pPr>
            <a:endParaRPr lang="en-US" sz="2483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뭐할래?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915400" y="3283179"/>
            <a:ext cx="7478357" cy="6057008"/>
          </a:xfrm>
          <a:custGeom>
            <a:avLst/>
            <a:gdLst/>
            <a:ahLst/>
            <a:cxnLst/>
            <a:rect l="l" t="t" r="r" b="b"/>
            <a:pathLst>
              <a:path w="6868757" h="5374803">
                <a:moveTo>
                  <a:pt x="0" y="0"/>
                </a:moveTo>
                <a:lnTo>
                  <a:pt x="6868757" y="0"/>
                </a:lnTo>
                <a:lnTo>
                  <a:pt x="6868757" y="5374803"/>
                </a:lnTo>
                <a:lnTo>
                  <a:pt x="0" y="5374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608953"/>
            <a:ext cx="5038836" cy="41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결정된 모임 장소에서 놀 거리 추천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39D172DE-3E7F-0E48-F90C-47ED6789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282" y="3283179"/>
            <a:ext cx="5038835" cy="6057009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뭐할래?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768789" y="5821490"/>
            <a:ext cx="8279942" cy="2866930"/>
          </a:xfrm>
          <a:custGeom>
            <a:avLst/>
            <a:gdLst/>
            <a:ahLst/>
            <a:cxnLst/>
            <a:rect l="l" t="t" r="r" b="b"/>
            <a:pathLst>
              <a:path w="8279942" h="2866930">
                <a:moveTo>
                  <a:pt x="0" y="0"/>
                </a:moveTo>
                <a:lnTo>
                  <a:pt x="8279942" y="0"/>
                </a:lnTo>
                <a:lnTo>
                  <a:pt x="8279942" y="2866930"/>
                </a:lnTo>
                <a:lnTo>
                  <a:pt x="0" y="2866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608953"/>
            <a:ext cx="5038836" cy="41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결정된 모임 장소에서 놀 거리 추천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8700" y="3323961"/>
            <a:ext cx="7610340" cy="5374803"/>
          </a:xfrm>
          <a:custGeom>
            <a:avLst/>
            <a:gdLst/>
            <a:ahLst/>
            <a:cxnLst/>
            <a:rect l="l" t="t" r="r" b="b"/>
            <a:pathLst>
              <a:path w="7610340" h="5374803">
                <a:moveTo>
                  <a:pt x="0" y="0"/>
                </a:moveTo>
                <a:lnTo>
                  <a:pt x="7610340" y="0"/>
                </a:lnTo>
                <a:lnTo>
                  <a:pt x="7610340" y="5374803"/>
                </a:lnTo>
                <a:lnTo>
                  <a:pt x="0" y="5374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BF63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럭키보이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608953"/>
            <a:ext cx="8390251" cy="41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모임 인원 중 1명을 추첨하여 택시비 정산에서 제외하는 기능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1AA79D-4C00-7F81-8FEB-ADCAFD9F2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4600" y="2400300"/>
            <a:ext cx="5892800" cy="708559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00BF63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럭키보이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547858" y="3909986"/>
            <a:ext cx="6802945" cy="4311366"/>
          </a:xfrm>
          <a:custGeom>
            <a:avLst/>
            <a:gdLst/>
            <a:ahLst/>
            <a:cxnLst/>
            <a:rect l="l" t="t" r="r" b="b"/>
            <a:pathLst>
              <a:path w="6802945" h="4311366">
                <a:moveTo>
                  <a:pt x="0" y="0"/>
                </a:moveTo>
                <a:lnTo>
                  <a:pt x="6802945" y="0"/>
                </a:lnTo>
                <a:lnTo>
                  <a:pt x="6802945" y="4311366"/>
                </a:lnTo>
                <a:lnTo>
                  <a:pt x="0" y="4311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9418951" y="3367670"/>
            <a:ext cx="6182663" cy="6059010"/>
          </a:xfrm>
          <a:custGeom>
            <a:avLst/>
            <a:gdLst/>
            <a:ahLst/>
            <a:cxnLst/>
            <a:rect l="l" t="t" r="r" b="b"/>
            <a:pathLst>
              <a:path w="6182663" h="6059010">
                <a:moveTo>
                  <a:pt x="0" y="0"/>
                </a:moveTo>
                <a:lnTo>
                  <a:pt x="6182663" y="0"/>
                </a:lnTo>
                <a:lnTo>
                  <a:pt x="6182663" y="6059010"/>
                </a:lnTo>
                <a:lnTo>
                  <a:pt x="0" y="6059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608953"/>
            <a:ext cx="8390251" cy="41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모임 인원 중 1명을 추첨하여 택시비 정산에서 제외하는 기능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정산할래?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608953"/>
            <a:ext cx="6699207" cy="41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모임이 끝난 후, 총 비용을 1/n로 정산하는 기능</a:t>
            </a: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A32E7957-2C56-3D40-F2C0-CEDC8D05E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9400" y="2361303"/>
            <a:ext cx="5969000" cy="7145162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정산할래?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586246" y="2656578"/>
            <a:ext cx="6918520" cy="6901224"/>
          </a:xfrm>
          <a:custGeom>
            <a:avLst/>
            <a:gdLst/>
            <a:ahLst/>
            <a:cxnLst/>
            <a:rect l="l" t="t" r="r" b="b"/>
            <a:pathLst>
              <a:path w="6918520" h="6901224">
                <a:moveTo>
                  <a:pt x="0" y="0"/>
                </a:moveTo>
                <a:lnTo>
                  <a:pt x="6918520" y="0"/>
                </a:lnTo>
                <a:lnTo>
                  <a:pt x="6918520" y="6901224"/>
                </a:lnTo>
                <a:lnTo>
                  <a:pt x="0" y="6901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413261" y="3874968"/>
            <a:ext cx="7307802" cy="4334482"/>
          </a:xfrm>
          <a:custGeom>
            <a:avLst/>
            <a:gdLst/>
            <a:ahLst/>
            <a:cxnLst/>
            <a:rect l="l" t="t" r="r" b="b"/>
            <a:pathLst>
              <a:path w="7307802" h="4334482">
                <a:moveTo>
                  <a:pt x="0" y="0"/>
                </a:moveTo>
                <a:lnTo>
                  <a:pt x="7307803" y="0"/>
                </a:lnTo>
                <a:lnTo>
                  <a:pt x="7307803" y="4334483"/>
                </a:lnTo>
                <a:lnTo>
                  <a:pt x="0" y="43344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608953"/>
            <a:ext cx="6699207" cy="419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spcBef>
                <a:spcPct val="0"/>
              </a:spcBef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모임이 끝난 후, 총 비용을 1/n로 정산하는 기능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242168" y="3817363"/>
            <a:ext cx="4600507" cy="5609317"/>
          </a:xfrm>
          <a:custGeom>
            <a:avLst/>
            <a:gdLst/>
            <a:ahLst/>
            <a:cxnLst/>
            <a:rect l="l" t="t" r="r" b="b"/>
            <a:pathLst>
              <a:path w="4600507" h="5609317">
                <a:moveTo>
                  <a:pt x="0" y="0"/>
                </a:moveTo>
                <a:lnTo>
                  <a:pt x="4600507" y="0"/>
                </a:lnTo>
                <a:lnTo>
                  <a:pt x="4600507" y="5609317"/>
                </a:lnTo>
                <a:lnTo>
                  <a:pt x="0" y="5609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9" r="-2406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4989837" y="3817363"/>
            <a:ext cx="6031524" cy="5609317"/>
          </a:xfrm>
          <a:custGeom>
            <a:avLst/>
            <a:gdLst/>
            <a:ahLst/>
            <a:cxnLst/>
            <a:rect l="l" t="t" r="r" b="b"/>
            <a:pathLst>
              <a:path w="6031524" h="5609317">
                <a:moveTo>
                  <a:pt x="0" y="0"/>
                </a:moveTo>
                <a:lnTo>
                  <a:pt x="6031523" y="0"/>
                </a:lnTo>
                <a:lnTo>
                  <a:pt x="6031523" y="5609317"/>
                </a:lnTo>
                <a:lnTo>
                  <a:pt x="0" y="5609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1164235" y="3817363"/>
            <a:ext cx="6788886" cy="5609317"/>
          </a:xfrm>
          <a:custGeom>
            <a:avLst/>
            <a:gdLst/>
            <a:ahLst/>
            <a:cxnLst/>
            <a:rect l="l" t="t" r="r" b="b"/>
            <a:pathLst>
              <a:path w="6788886" h="5609317">
                <a:moveTo>
                  <a:pt x="0" y="0"/>
                </a:moveTo>
                <a:lnTo>
                  <a:pt x="6788886" y="0"/>
                </a:lnTo>
                <a:lnTo>
                  <a:pt x="6788886" y="5609317"/>
                </a:lnTo>
                <a:lnTo>
                  <a:pt x="0" y="5609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23832" y="765070"/>
            <a:ext cx="23039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추가기능 소개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23832" y="1508991"/>
            <a:ext cx="5766666" cy="698372"/>
            <a:chOff x="0" y="0"/>
            <a:chExt cx="7688888" cy="93116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7688888" cy="931162"/>
              <a:chOff x="0" y="0"/>
              <a:chExt cx="1518793" cy="18393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518793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518793" h="183933">
                    <a:moveTo>
                      <a:pt x="91967" y="0"/>
                    </a:moveTo>
                    <a:lnTo>
                      <a:pt x="1426826" y="0"/>
                    </a:lnTo>
                    <a:cubicBezTo>
                      <a:pt x="1451217" y="0"/>
                      <a:pt x="1474609" y="9689"/>
                      <a:pt x="1491856" y="26936"/>
                    </a:cubicBezTo>
                    <a:cubicBezTo>
                      <a:pt x="1509103" y="44184"/>
                      <a:pt x="1518793" y="67576"/>
                      <a:pt x="1518793" y="91967"/>
                    </a:cubicBezTo>
                    <a:lnTo>
                      <a:pt x="1518793" y="91967"/>
                    </a:lnTo>
                    <a:cubicBezTo>
                      <a:pt x="1518793" y="116358"/>
                      <a:pt x="1509103" y="139750"/>
                      <a:pt x="1491856" y="156997"/>
                    </a:cubicBezTo>
                    <a:cubicBezTo>
                      <a:pt x="1474609" y="174244"/>
                      <a:pt x="1451217" y="183933"/>
                      <a:pt x="1426826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518793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1694357" y="168190"/>
              <a:ext cx="430017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메뉴 조합 추천 프로그램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2474062"/>
            <a:ext cx="11879071" cy="36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3000"/>
              </a:lnSpc>
              <a:buFont typeface="Arial"/>
              <a:buChar char="•"/>
            </a:pPr>
            <a:r>
              <a:rPr lang="en-US" sz="2000">
                <a:solidFill>
                  <a:srgbClr val="090807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식사를 할 사람의 수, 음료 또는 주류와 함께 먹을 사람의 수, 예산을 입력 받아 메뉴 조합을 추천해주는 기능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744958"/>
            <a:ext cx="2247971" cy="698372"/>
            <a:chOff x="0" y="0"/>
            <a:chExt cx="592058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92058" cy="183933"/>
            </a:xfrm>
            <a:custGeom>
              <a:avLst/>
              <a:gdLst/>
              <a:ahLst/>
              <a:cxnLst/>
              <a:rect l="l" t="t" r="r" b="b"/>
              <a:pathLst>
                <a:path w="592058" h="183933">
                  <a:moveTo>
                    <a:pt x="91967" y="0"/>
                  </a:moveTo>
                  <a:lnTo>
                    <a:pt x="500091" y="0"/>
                  </a:lnTo>
                  <a:cubicBezTo>
                    <a:pt x="524483" y="0"/>
                    <a:pt x="547875" y="9689"/>
                    <a:pt x="565122" y="26936"/>
                  </a:cubicBezTo>
                  <a:cubicBezTo>
                    <a:pt x="582369" y="44184"/>
                    <a:pt x="592058" y="67576"/>
                    <a:pt x="592058" y="91967"/>
                  </a:cubicBezTo>
                  <a:lnTo>
                    <a:pt x="592058" y="91967"/>
                  </a:lnTo>
                  <a:cubicBezTo>
                    <a:pt x="592058" y="116358"/>
                    <a:pt x="582369" y="139750"/>
                    <a:pt x="565122" y="156997"/>
                  </a:cubicBezTo>
                  <a:cubicBezTo>
                    <a:pt x="547875" y="174244"/>
                    <a:pt x="524483" y="183933"/>
                    <a:pt x="50009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92058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4057410" y="2832498"/>
            <a:ext cx="10173179" cy="5938658"/>
          </a:xfrm>
          <a:custGeom>
            <a:avLst/>
            <a:gdLst/>
            <a:ahLst/>
            <a:cxnLst/>
            <a:rect l="l" t="t" r="r" b="b"/>
            <a:pathLst>
              <a:path w="10173179" h="5938658">
                <a:moveTo>
                  <a:pt x="0" y="0"/>
                </a:moveTo>
                <a:lnTo>
                  <a:pt x="10173180" y="0"/>
                </a:lnTo>
                <a:lnTo>
                  <a:pt x="10173180" y="5938658"/>
                </a:lnTo>
                <a:lnTo>
                  <a:pt x="0" y="593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3039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추가기능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4073" y="1859194"/>
            <a:ext cx="125722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 시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744958"/>
            <a:ext cx="3028710" cy="698372"/>
            <a:chOff x="0" y="0"/>
            <a:chExt cx="797685" cy="183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97685" cy="183933"/>
            </a:xfrm>
            <a:custGeom>
              <a:avLst/>
              <a:gdLst/>
              <a:ahLst/>
              <a:cxnLst/>
              <a:rect l="l" t="t" r="r" b="b"/>
              <a:pathLst>
                <a:path w="797685" h="183933">
                  <a:moveTo>
                    <a:pt x="91967" y="0"/>
                  </a:moveTo>
                  <a:lnTo>
                    <a:pt x="705718" y="0"/>
                  </a:lnTo>
                  <a:cubicBezTo>
                    <a:pt x="730109" y="0"/>
                    <a:pt x="753502" y="9689"/>
                    <a:pt x="770749" y="26936"/>
                  </a:cubicBezTo>
                  <a:cubicBezTo>
                    <a:pt x="787996" y="44184"/>
                    <a:pt x="797685" y="67576"/>
                    <a:pt x="797685" y="91967"/>
                  </a:cubicBezTo>
                  <a:lnTo>
                    <a:pt x="797685" y="91967"/>
                  </a:lnTo>
                  <a:cubicBezTo>
                    <a:pt x="797685" y="116358"/>
                    <a:pt x="787996" y="139750"/>
                    <a:pt x="770749" y="156997"/>
                  </a:cubicBezTo>
                  <a:cubicBezTo>
                    <a:pt x="753502" y="174244"/>
                    <a:pt x="730109" y="183933"/>
                    <a:pt x="705718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797685" cy="222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93692" y="2709594"/>
            <a:ext cx="13500616" cy="6851563"/>
          </a:xfrm>
          <a:custGeom>
            <a:avLst/>
            <a:gdLst/>
            <a:ahLst/>
            <a:cxnLst/>
            <a:rect l="l" t="t" r="r" b="b"/>
            <a:pathLst>
              <a:path w="13500616" h="6851563">
                <a:moveTo>
                  <a:pt x="0" y="0"/>
                </a:moveTo>
                <a:lnTo>
                  <a:pt x="13500616" y="0"/>
                </a:lnTo>
                <a:lnTo>
                  <a:pt x="13500616" y="6851563"/>
                </a:lnTo>
                <a:lnTo>
                  <a:pt x="0" y="6851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923832" y="765070"/>
            <a:ext cx="23039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 추가기능 소개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5072" y="1859194"/>
            <a:ext cx="2255967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웹을 통한 구현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23693" y="430781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9923693" y="5138912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9923693" y="6039793"/>
            <a:ext cx="3405582" cy="0"/>
          </a:xfrm>
          <a:prstGeom prst="line">
            <a:avLst/>
          </a:prstGeom>
          <a:ln w="9525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3169894" y="4627050"/>
            <a:ext cx="2938239" cy="922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sz="5305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738078" y="3755062"/>
            <a:ext cx="2209800" cy="329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프로그램 소개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프로그램 기능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추가기능 소개</a:t>
            </a:r>
          </a:p>
          <a:p>
            <a:pPr algn="l">
              <a:lnSpc>
                <a:spcPts val="6690"/>
              </a:lnSpc>
            </a:pPr>
            <a:endParaRPr lang="en-US" sz="3000" b="1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144000" y="3755062"/>
            <a:ext cx="448866" cy="3293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  <a:p>
            <a:pPr algn="l">
              <a:lnSpc>
                <a:spcPts val="6690"/>
              </a:lnSpc>
            </a:pPr>
            <a:r>
              <a:rPr lang="en-US" sz="3000" b="1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  <a:p>
            <a:pPr algn="l">
              <a:lnSpc>
                <a:spcPts val="6690"/>
              </a:lnSpc>
            </a:pPr>
            <a:endParaRPr lang="en-US" sz="3000" b="1">
              <a:solidFill>
                <a:srgbClr val="090807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98270" y="4264978"/>
            <a:ext cx="6174730" cy="1576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 err="1">
                <a:solidFill>
                  <a:srgbClr val="000000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감사합니다</a:t>
            </a:r>
            <a:endParaRPr lang="en-US" sz="9200" b="1" dirty="0">
              <a:solidFill>
                <a:srgbClr val="000000"/>
              </a:solidFill>
              <a:latin typeface="Nanum Gothic Bold"/>
              <a:ea typeface="Nanum Gothic Bold"/>
              <a:cs typeface="Nanum Gothic Bold"/>
              <a:sym typeface="Nanum Gothic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3832" y="765070"/>
            <a:ext cx="239315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 프로그램 소개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478640" y="2499386"/>
            <a:ext cx="5330720" cy="1112336"/>
            <a:chOff x="0" y="0"/>
            <a:chExt cx="1403976" cy="29296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03976" cy="292961"/>
            </a:xfrm>
            <a:custGeom>
              <a:avLst/>
              <a:gdLst/>
              <a:ahLst/>
              <a:cxnLst/>
              <a:rect l="l" t="t" r="r" b="b"/>
              <a:pathLst>
                <a:path w="1403976" h="292961">
                  <a:moveTo>
                    <a:pt x="145232" y="0"/>
                  </a:moveTo>
                  <a:lnTo>
                    <a:pt x="1258744" y="0"/>
                  </a:lnTo>
                  <a:cubicBezTo>
                    <a:pt x="1338953" y="0"/>
                    <a:pt x="1403976" y="65023"/>
                    <a:pt x="1403976" y="145232"/>
                  </a:cubicBezTo>
                  <a:lnTo>
                    <a:pt x="1403976" y="147729"/>
                  </a:lnTo>
                  <a:cubicBezTo>
                    <a:pt x="1403976" y="227938"/>
                    <a:pt x="1338953" y="292961"/>
                    <a:pt x="1258744" y="292961"/>
                  </a:cubicBezTo>
                  <a:lnTo>
                    <a:pt x="145232" y="292961"/>
                  </a:lnTo>
                  <a:cubicBezTo>
                    <a:pt x="65023" y="292961"/>
                    <a:pt x="0" y="227938"/>
                    <a:pt x="0" y="147729"/>
                  </a:cubicBezTo>
                  <a:lnTo>
                    <a:pt x="0" y="145232"/>
                  </a:lnTo>
                  <a:cubicBezTo>
                    <a:pt x="0" y="65023"/>
                    <a:pt x="65023" y="0"/>
                    <a:pt x="145232" y="0"/>
                  </a:cubicBezTo>
                  <a:close/>
                </a:path>
              </a:pathLst>
            </a:custGeom>
            <a:solidFill>
              <a:srgbClr val="0CC0D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403976" cy="3310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810000" y="4610100"/>
            <a:ext cx="11132175" cy="2147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69" lvl="1" indent="-248284" algn="l">
              <a:lnSpc>
                <a:spcPts val="3449"/>
              </a:lnSpc>
              <a:buFont typeface="Arial"/>
              <a:buChar char="•"/>
            </a:pP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친구들과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모임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시에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더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즐겁게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놀 수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있는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방법을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생각하다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이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프로그램을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고안함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  <a:p>
            <a:pPr algn="l">
              <a:lnSpc>
                <a:spcPts val="3449"/>
              </a:lnSpc>
            </a:pPr>
            <a:endParaRPr lang="en-US" sz="22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96569" lvl="1" indent="-248284" algn="l">
              <a:lnSpc>
                <a:spcPts val="3449"/>
              </a:lnSpc>
              <a:buFont typeface="Arial"/>
              <a:buChar char="•"/>
            </a:pP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어디갈래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?”는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모임을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‘더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효율적이고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재미있게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’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계획할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수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있도록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도와주는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프로그램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 </a:t>
            </a:r>
          </a:p>
          <a:p>
            <a:pPr algn="l">
              <a:lnSpc>
                <a:spcPts val="3449"/>
              </a:lnSpc>
            </a:pPr>
            <a:endParaRPr lang="en-US" sz="2299" b="1" dirty="0">
              <a:solidFill>
                <a:srgbClr val="090807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marL="496569" lvl="1" indent="-248284" algn="l">
              <a:lnSpc>
                <a:spcPts val="3449"/>
              </a:lnSpc>
              <a:buFont typeface="Arial"/>
              <a:buChar char="•"/>
            </a:pP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프로그램을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실행하면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위치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선정과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식당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마니또와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같은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기능들을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사용할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수 </a:t>
            </a:r>
            <a:r>
              <a:rPr lang="en-US" sz="2299" b="1" dirty="0" err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있음</a:t>
            </a:r>
            <a:r>
              <a:rPr lang="en-US" sz="2299" b="1" dirty="0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93856" y="2774567"/>
            <a:ext cx="2900288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EFBEE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“어디갈래?”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15354" y="3714952"/>
            <a:ext cx="17057292" cy="2857096"/>
          </a:xfrm>
          <a:custGeom>
            <a:avLst/>
            <a:gdLst/>
            <a:ahLst/>
            <a:cxnLst/>
            <a:rect l="l" t="t" r="r" b="b"/>
            <a:pathLst>
              <a:path w="17057292" h="2857096">
                <a:moveTo>
                  <a:pt x="0" y="0"/>
                </a:moveTo>
                <a:lnTo>
                  <a:pt x="17057292" y="0"/>
                </a:lnTo>
                <a:lnTo>
                  <a:pt x="17057292" y="2857096"/>
                </a:lnTo>
                <a:lnTo>
                  <a:pt x="0" y="285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720615"/>
            <a:ext cx="4574567" cy="698372"/>
            <a:chOff x="0" y="0"/>
            <a:chExt cx="6099423" cy="93116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전체 알고리즘 모식도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마니또할래?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8763000" y="2862990"/>
            <a:ext cx="7253128" cy="6555014"/>
          </a:xfrm>
          <a:custGeom>
            <a:avLst/>
            <a:gdLst/>
            <a:ahLst/>
            <a:cxnLst/>
            <a:rect l="l" t="t" r="r" b="b"/>
            <a:pathLst>
              <a:path w="7253128" h="6555014">
                <a:moveTo>
                  <a:pt x="0" y="0"/>
                </a:moveTo>
                <a:lnTo>
                  <a:pt x="7253128" y="0"/>
                </a:lnTo>
                <a:lnTo>
                  <a:pt x="7253128" y="6555014"/>
                </a:lnTo>
                <a:lnTo>
                  <a:pt x="0" y="6555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608953"/>
            <a:ext cx="4546896" cy="85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모임 시작 전 해야 할 미션 선정</a:t>
            </a:r>
          </a:p>
          <a:p>
            <a:pPr algn="l">
              <a:lnSpc>
                <a:spcPts val="3476"/>
              </a:lnSpc>
              <a:spcBef>
                <a:spcPct val="0"/>
              </a:spcBef>
            </a:pPr>
            <a:endParaRPr lang="en-US" sz="2483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9C199967-8D4D-0174-A161-30D46444C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598" y="3390900"/>
            <a:ext cx="4953000" cy="6004907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어디가서 뭐먹을래?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608953"/>
            <a:ext cx="6591299" cy="13168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buFont typeface="Arial"/>
              <a:buChar char="•"/>
            </a:pPr>
            <a:r>
              <a:rPr lang="en-US" sz="2483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만나서</a:t>
            </a:r>
            <a:r>
              <a:rPr lang="en-US" sz="248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놀 </a:t>
            </a:r>
            <a:r>
              <a:rPr lang="en-US" sz="2483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사람들의</a:t>
            </a:r>
            <a:r>
              <a:rPr lang="en-US" sz="248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83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출발지를</a:t>
            </a:r>
            <a:r>
              <a:rPr lang="en-US" sz="248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83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입력받고</a:t>
            </a:r>
            <a:r>
              <a:rPr lang="en-US" sz="248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en-US" sz="2483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거리</a:t>
            </a:r>
            <a:r>
              <a:rPr lang="en-US" sz="248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83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합의</a:t>
            </a:r>
            <a:r>
              <a:rPr lang="en-US" sz="248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83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최솟값으로</a:t>
            </a:r>
            <a:r>
              <a:rPr lang="en-US" sz="248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83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모임</a:t>
            </a:r>
            <a:r>
              <a:rPr lang="en-US" sz="248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83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장소</a:t>
            </a:r>
            <a:r>
              <a:rPr lang="en-US" sz="2483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2483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추천</a:t>
            </a:r>
            <a:endParaRPr lang="en-US" sz="2483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l">
              <a:lnSpc>
                <a:spcPts val="3476"/>
              </a:lnSpc>
              <a:spcBef>
                <a:spcPct val="0"/>
              </a:spcBef>
            </a:pPr>
            <a:endParaRPr lang="en-US" sz="2483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090119BB-AB31-E72E-BC68-CC0977912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0" y="1662931"/>
            <a:ext cx="5018220" cy="7841153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어디가서 뭐먹을래?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923832" y="3606739"/>
            <a:ext cx="6995052" cy="4966487"/>
          </a:xfrm>
          <a:custGeom>
            <a:avLst/>
            <a:gdLst/>
            <a:ahLst/>
            <a:cxnLst/>
            <a:rect l="l" t="t" r="r" b="b"/>
            <a:pathLst>
              <a:path w="6995052" h="4966487">
                <a:moveTo>
                  <a:pt x="0" y="0"/>
                </a:moveTo>
                <a:lnTo>
                  <a:pt x="6995052" y="0"/>
                </a:lnTo>
                <a:lnTo>
                  <a:pt x="6995052" y="4966487"/>
                </a:lnTo>
                <a:lnTo>
                  <a:pt x="0" y="49664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578030" y="3599561"/>
            <a:ext cx="8453595" cy="4966487"/>
          </a:xfrm>
          <a:custGeom>
            <a:avLst/>
            <a:gdLst/>
            <a:ahLst/>
            <a:cxnLst/>
            <a:rect l="l" t="t" r="r" b="b"/>
            <a:pathLst>
              <a:path w="8453595" h="4966487">
                <a:moveTo>
                  <a:pt x="0" y="0"/>
                </a:moveTo>
                <a:lnTo>
                  <a:pt x="8453595" y="0"/>
                </a:lnTo>
                <a:lnTo>
                  <a:pt x="8453595" y="4966488"/>
                </a:lnTo>
                <a:lnTo>
                  <a:pt x="0" y="4966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608953"/>
            <a:ext cx="10698491" cy="85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만나서 놀 사람들의 출발지를 입력받고, 거리 합의 최솟값으로 모임 장소 추천</a:t>
            </a:r>
          </a:p>
          <a:p>
            <a:pPr algn="l">
              <a:lnSpc>
                <a:spcPts val="3476"/>
              </a:lnSpc>
              <a:spcBef>
                <a:spcPct val="0"/>
              </a:spcBef>
            </a:pPr>
            <a:endParaRPr lang="en-US" sz="2483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어디가서 뭐먹을래?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567226" y="3599561"/>
            <a:ext cx="6995052" cy="4966487"/>
          </a:xfrm>
          <a:custGeom>
            <a:avLst/>
            <a:gdLst/>
            <a:ahLst/>
            <a:cxnLst/>
            <a:rect l="l" t="t" r="r" b="b"/>
            <a:pathLst>
              <a:path w="6995052" h="4966487">
                <a:moveTo>
                  <a:pt x="0" y="0"/>
                </a:moveTo>
                <a:lnTo>
                  <a:pt x="6995053" y="0"/>
                </a:lnTo>
                <a:lnTo>
                  <a:pt x="6995053" y="4966488"/>
                </a:lnTo>
                <a:lnTo>
                  <a:pt x="0" y="4966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578030" y="3599561"/>
            <a:ext cx="8453595" cy="4966487"/>
          </a:xfrm>
          <a:custGeom>
            <a:avLst/>
            <a:gdLst/>
            <a:ahLst/>
            <a:cxnLst/>
            <a:rect l="l" t="t" r="r" b="b"/>
            <a:pathLst>
              <a:path w="8453595" h="4966487">
                <a:moveTo>
                  <a:pt x="0" y="0"/>
                </a:moveTo>
                <a:lnTo>
                  <a:pt x="8453595" y="0"/>
                </a:lnTo>
                <a:lnTo>
                  <a:pt x="8453595" y="4966488"/>
                </a:lnTo>
                <a:lnTo>
                  <a:pt x="0" y="4966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567226" y="3313363"/>
            <a:ext cx="7898587" cy="5538884"/>
          </a:xfrm>
          <a:custGeom>
            <a:avLst/>
            <a:gdLst/>
            <a:ahLst/>
            <a:cxnLst/>
            <a:rect l="l" t="t" r="r" b="b"/>
            <a:pathLst>
              <a:path w="7898587" h="5538884">
                <a:moveTo>
                  <a:pt x="0" y="0"/>
                </a:moveTo>
                <a:lnTo>
                  <a:pt x="7898587" y="0"/>
                </a:lnTo>
                <a:lnTo>
                  <a:pt x="7898587" y="5538884"/>
                </a:lnTo>
                <a:lnTo>
                  <a:pt x="0" y="5538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578030" y="3599561"/>
            <a:ext cx="9050546" cy="4966487"/>
          </a:xfrm>
          <a:custGeom>
            <a:avLst/>
            <a:gdLst/>
            <a:ahLst/>
            <a:cxnLst/>
            <a:rect l="l" t="t" r="r" b="b"/>
            <a:pathLst>
              <a:path w="9050546" h="4966487">
                <a:moveTo>
                  <a:pt x="0" y="0"/>
                </a:moveTo>
                <a:lnTo>
                  <a:pt x="9050546" y="0"/>
                </a:lnTo>
                <a:lnTo>
                  <a:pt x="9050546" y="4966488"/>
                </a:lnTo>
                <a:lnTo>
                  <a:pt x="0" y="4966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608953"/>
            <a:ext cx="10698491" cy="85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만나서 놀 사람들의 출발지를 입력받고, 거리 합의 최솟값으로 모임 장소 추천</a:t>
            </a:r>
          </a:p>
          <a:p>
            <a:pPr algn="l">
              <a:lnSpc>
                <a:spcPts val="3476"/>
              </a:lnSpc>
              <a:spcBef>
                <a:spcPct val="0"/>
              </a:spcBef>
            </a:pPr>
            <a:endParaRPr lang="en-US" sz="2483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320" y="1347066"/>
            <a:ext cx="1233818" cy="0"/>
          </a:xfrm>
          <a:prstGeom prst="line">
            <a:avLst/>
          </a:prstGeom>
          <a:ln w="38100" cap="flat">
            <a:solidFill>
              <a:srgbClr val="09080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662931"/>
            <a:ext cx="4574567" cy="698372"/>
            <a:chOff x="0" y="0"/>
            <a:chExt cx="6099423" cy="93116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099423" cy="931162"/>
              <a:chOff x="0" y="0"/>
              <a:chExt cx="1204824" cy="183933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04824" cy="183933"/>
              </a:xfrm>
              <a:custGeom>
                <a:avLst/>
                <a:gdLst/>
                <a:ahLst/>
                <a:cxnLst/>
                <a:rect l="l" t="t" r="r" b="b"/>
                <a:pathLst>
                  <a:path w="1204824" h="183933">
                    <a:moveTo>
                      <a:pt x="91967" y="0"/>
                    </a:moveTo>
                    <a:lnTo>
                      <a:pt x="1112858" y="0"/>
                    </a:lnTo>
                    <a:cubicBezTo>
                      <a:pt x="1137249" y="0"/>
                      <a:pt x="1160641" y="9689"/>
                      <a:pt x="1177888" y="26936"/>
                    </a:cubicBezTo>
                    <a:cubicBezTo>
                      <a:pt x="1195135" y="44184"/>
                      <a:pt x="1204824" y="67576"/>
                      <a:pt x="1204824" y="91967"/>
                    </a:cubicBezTo>
                    <a:lnTo>
                      <a:pt x="1204824" y="91967"/>
                    </a:lnTo>
                    <a:cubicBezTo>
                      <a:pt x="1204824" y="116358"/>
                      <a:pt x="1195135" y="139750"/>
                      <a:pt x="1177888" y="156997"/>
                    </a:cubicBezTo>
                    <a:cubicBezTo>
                      <a:pt x="1160641" y="174244"/>
                      <a:pt x="1137249" y="183933"/>
                      <a:pt x="1112858" y="183933"/>
                    </a:cubicBezTo>
                    <a:lnTo>
                      <a:pt x="91967" y="183933"/>
                    </a:lnTo>
                    <a:cubicBezTo>
                      <a:pt x="67576" y="183933"/>
                      <a:pt x="44184" y="174244"/>
                      <a:pt x="26936" y="156997"/>
                    </a:cubicBezTo>
                    <a:cubicBezTo>
                      <a:pt x="9689" y="139750"/>
                      <a:pt x="0" y="116358"/>
                      <a:pt x="0" y="91967"/>
                    </a:cubicBezTo>
                    <a:lnTo>
                      <a:pt x="0" y="91967"/>
                    </a:lnTo>
                    <a:cubicBezTo>
                      <a:pt x="0" y="67576"/>
                      <a:pt x="9689" y="44184"/>
                      <a:pt x="26936" y="26936"/>
                    </a:cubicBezTo>
                    <a:cubicBezTo>
                      <a:pt x="44184" y="9689"/>
                      <a:pt x="67576" y="0"/>
                      <a:pt x="91967" y="0"/>
                    </a:cubicBezTo>
                    <a:close/>
                  </a:path>
                </a:pathLst>
              </a:custGeom>
              <a:solidFill>
                <a:srgbClr val="090807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04824" cy="2220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852777" y="168190"/>
              <a:ext cx="4393868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b="1">
                  <a:solidFill>
                    <a:srgbClr val="FEFBEE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어디가서 뭐먹을래?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23832" y="765070"/>
            <a:ext cx="230423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>
                <a:solidFill>
                  <a:srgbClr val="090807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 프로그램 기능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2608953"/>
            <a:ext cx="4950515" cy="854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6088" lvl="1" indent="-268044" algn="l">
              <a:lnSpc>
                <a:spcPts val="3476"/>
              </a:lnSpc>
              <a:buFont typeface="Arial"/>
              <a:buChar char="•"/>
            </a:pPr>
            <a:r>
              <a:rPr lang="en-US" sz="2483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결정된 모임 장소에서의 맛집 추천</a:t>
            </a:r>
          </a:p>
          <a:p>
            <a:pPr algn="l">
              <a:lnSpc>
                <a:spcPts val="3476"/>
              </a:lnSpc>
              <a:spcBef>
                <a:spcPct val="0"/>
              </a:spcBef>
            </a:pPr>
            <a:endParaRPr lang="en-US" sz="2483" b="1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515C5CBB-DDBD-AFBC-BAEC-677F37252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390900"/>
            <a:ext cx="9398000" cy="5704734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291</Words>
  <Application>Microsoft Office PowerPoint</Application>
  <PresentationFormat>사용자 지정</PresentationFormat>
  <Paragraphs>64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Source Han Sans KR Bold</vt:lpstr>
      <vt:lpstr>Raleway Bold</vt:lpstr>
      <vt:lpstr>Arial</vt:lpstr>
      <vt:lpstr>Calibri</vt:lpstr>
      <vt:lpstr>Source Han Sans KR</vt:lpstr>
      <vt:lpstr>Nanum 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"어디갈래?"프로젝트</dc:title>
  <cp:lastModifiedBy>Yejun Kim</cp:lastModifiedBy>
  <cp:revision>4</cp:revision>
  <dcterms:created xsi:type="dcterms:W3CDTF">2006-08-16T00:00:00Z</dcterms:created>
  <dcterms:modified xsi:type="dcterms:W3CDTF">2024-12-19T04:01:18Z</dcterms:modified>
  <dc:identifier>DAGZnhA0nW4</dc:identifier>
</cp:coreProperties>
</file>